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64" r:id="rId3"/>
    <p:sldId id="265" r:id="rId4"/>
    <p:sldId id="266" r:id="rId5"/>
    <p:sldId id="267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89" autoAdjust="0"/>
  </p:normalViewPr>
  <p:slideViewPr>
    <p:cSldViewPr>
      <p:cViewPr>
        <p:scale>
          <a:sx n="84" d="100"/>
          <a:sy n="84" d="100"/>
        </p:scale>
        <p:origin x="-239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419F7-CB0C-4C97-AB4E-1E08325A1776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D6363-58D9-4B17-A478-DDB14FAE0BE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14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D6363-58D9-4B17-A478-DDB14FAE0BE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951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D6363-58D9-4B17-A478-DDB14FAE0BE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9088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ED9185-04A6-4A68-8EF4-5A6EF55EC453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70747C-1E06-49B3-97A9-8497F758AE5C}" type="slidenum">
              <a:rPr lang="nl-NL" smtClean="0"/>
              <a:t>‹#›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omlastats.org:8080/display/OVAPublie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omlastats.org:8080/display/OVAPublie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joomlastats.org:8080/display/OVAPublie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joomlastats.org:8080/display/OVAPublie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omlastats.org:8080/display/OVAPubliek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joomlastats.org:8080/display/OVAPublie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dirty="0" err="1" smtClean="0"/>
              <a:t>OVA-Born</a:t>
            </a:r>
            <a:r>
              <a:rPr lang="nl-NL" sz="8000" dirty="0" smtClean="0"/>
              <a:t> Online</a:t>
            </a:r>
            <a:endParaRPr lang="nl-NL" sz="8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3212976"/>
            <a:ext cx="9168538" cy="1208576"/>
          </a:xfrm>
        </p:spPr>
        <p:txBody>
          <a:bodyPr/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Hoe succesvol in te loggen?</a:t>
            </a:r>
            <a:endParaRPr lang="nl-NL" dirty="0"/>
          </a:p>
        </p:txBody>
      </p:sp>
      <p:pic>
        <p:nvPicPr>
          <p:cNvPr id="1026" name="Picture 2" descr="http://www.joomlastats.org:8080/download/attachments/18251782/OVAPubliek?version=1&amp;modificationDate=1340398582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4312" y="44624"/>
            <a:ext cx="7802488" cy="1008112"/>
          </a:xfrm>
        </p:spPr>
        <p:txBody>
          <a:bodyPr/>
          <a:lstStyle/>
          <a:p>
            <a:r>
              <a:rPr lang="nl-NL" dirty="0" smtClean="0"/>
              <a:t>Inloggen </a:t>
            </a:r>
            <a:r>
              <a:rPr lang="nl-NL" sz="4000" dirty="0" smtClean="0"/>
              <a:t>(Hoe kom je er)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3" y="1124744"/>
            <a:ext cx="4392489" cy="1440160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Type in de adresbalk:</a:t>
            </a:r>
            <a:br>
              <a:rPr lang="nl-NL" sz="2000" dirty="0" smtClean="0"/>
            </a:br>
            <a:r>
              <a:rPr lang="nl-NL" sz="2000" dirty="0" smtClean="0"/>
              <a:t>   </a:t>
            </a:r>
            <a:r>
              <a:rPr lang="nl-NL" sz="2000" b="1" dirty="0" smtClean="0"/>
              <a:t>OVABorn.nl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1400" dirty="0" smtClean="0"/>
              <a:t>(niet hoofdlettergevoelig)</a:t>
            </a:r>
            <a:br>
              <a:rPr lang="nl-NL" sz="1400" dirty="0" smtClean="0"/>
            </a:br>
            <a:endParaRPr lang="nl-NL" sz="1400" dirty="0" smtClean="0"/>
          </a:p>
        </p:txBody>
      </p:sp>
      <p:pic>
        <p:nvPicPr>
          <p:cNvPr id="4" name="Picture 2" descr="http://www.joomlastats.org:8080/download/attachments/18251782/OVAPubliek?version=1&amp;modificationDate=1340398582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453081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2386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706169" y="4797152"/>
            <a:ext cx="4334032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smtClean="0"/>
              <a:t>&lt;- Klik inloggen</a:t>
            </a: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107503" y="2163738"/>
            <a:ext cx="4392489" cy="1368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 smtClean="0"/>
              <a:t>Als je zoekt middels Google/Bing/etc... dan neem 1</a:t>
            </a:r>
            <a:r>
              <a:rPr lang="nl-NL" sz="2000" baseline="30000" dirty="0" smtClean="0"/>
              <a:t>e</a:t>
            </a:r>
            <a:r>
              <a:rPr lang="nl-NL" sz="2000" dirty="0" smtClean="0"/>
              <a:t> link (waar Confluence bij staat)</a:t>
            </a:r>
          </a:p>
          <a:p>
            <a:pPr marL="0" indent="0">
              <a:buFont typeface="Wingdings 2"/>
              <a:buNone/>
            </a:pP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20051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gebruikersnaam</a:t>
            </a:r>
            <a:r>
              <a:rPr lang="en-US" dirty="0" smtClean="0"/>
              <a:t> is je </a:t>
            </a:r>
            <a:r>
              <a:rPr lang="en-US" b="1" dirty="0" err="1" smtClean="0"/>
              <a:t>volledige</a:t>
            </a:r>
            <a:r>
              <a:rPr lang="en-US" b="1" dirty="0" smtClean="0"/>
              <a:t> </a:t>
            </a:r>
            <a:r>
              <a:rPr lang="en-US" b="1" dirty="0" err="1" smtClean="0"/>
              <a:t>voornaam</a:t>
            </a:r>
            <a:r>
              <a:rPr lang="en-US" b="1" dirty="0" smtClean="0"/>
              <a:t> </a:t>
            </a:r>
            <a:r>
              <a:rPr lang="en-US" dirty="0" smtClean="0"/>
              <a:t>en de </a:t>
            </a:r>
            <a:r>
              <a:rPr lang="en-US" b="1" dirty="0" err="1" smtClean="0"/>
              <a:t>eerste</a:t>
            </a:r>
            <a:r>
              <a:rPr lang="en-US" b="1" dirty="0" smtClean="0"/>
              <a:t> letter van je </a:t>
            </a:r>
            <a:r>
              <a:rPr lang="en-US" b="1" dirty="0" err="1" smtClean="0"/>
              <a:t>achternaam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Weet</a:t>
            </a:r>
            <a:r>
              <a:rPr lang="en-US" dirty="0" smtClean="0"/>
              <a:t> je </a:t>
            </a:r>
            <a:r>
              <a:rPr lang="en-US" dirty="0" err="1" smtClean="0"/>
              <a:t>je</a:t>
            </a:r>
            <a:r>
              <a:rPr lang="en-US" dirty="0" smtClean="0"/>
              <a:t> </a:t>
            </a:r>
            <a:r>
              <a:rPr lang="en-US" dirty="0" err="1" smtClean="0"/>
              <a:t>wachtwoord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vul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in en </a:t>
            </a:r>
            <a:r>
              <a:rPr lang="en-US" dirty="0" err="1" smtClean="0"/>
              <a:t>klik</a:t>
            </a:r>
            <a:r>
              <a:rPr lang="en-US" dirty="0" smtClean="0"/>
              <a:t> Log In.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Weet</a:t>
            </a:r>
            <a:r>
              <a:rPr lang="en-US" dirty="0" smtClean="0"/>
              <a:t> je </a:t>
            </a:r>
            <a:r>
              <a:rPr lang="en-US" dirty="0" err="1" smtClean="0"/>
              <a:t>je</a:t>
            </a:r>
            <a:r>
              <a:rPr lang="en-US" dirty="0" smtClean="0"/>
              <a:t> </a:t>
            </a:r>
            <a:r>
              <a:rPr lang="en-US" dirty="0" err="1" smtClean="0"/>
              <a:t>wachtwoord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klik</a:t>
            </a:r>
            <a:r>
              <a:rPr lang="en-US" dirty="0" smtClean="0"/>
              <a:t> je op ‘</a:t>
            </a:r>
            <a:r>
              <a:rPr lang="en-US" dirty="0" err="1" smtClean="0"/>
              <a:t>Wachtwoord</a:t>
            </a:r>
            <a:r>
              <a:rPr lang="en-US" dirty="0" smtClean="0"/>
              <a:t> </a:t>
            </a:r>
            <a:r>
              <a:rPr lang="en-US" dirty="0" err="1" smtClean="0"/>
              <a:t>vergeten</a:t>
            </a:r>
            <a:r>
              <a:rPr lang="en-US" dirty="0" smtClean="0"/>
              <a:t>’.</a:t>
            </a:r>
            <a:endParaRPr lang="en-US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884312" y="44624"/>
            <a:ext cx="7802488" cy="10081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/>
              <a:t>Inloggen </a:t>
            </a:r>
            <a:r>
              <a:rPr lang="nl-NL" sz="4000" dirty="0" smtClean="0"/>
              <a:t>(wachtwoord bekend)</a:t>
            </a:r>
            <a:endParaRPr lang="nl-NL" sz="4000" dirty="0"/>
          </a:p>
        </p:txBody>
      </p:sp>
      <p:pic>
        <p:nvPicPr>
          <p:cNvPr id="9" name="Picture 2" descr="http://www.joomlastats.org:8080/download/attachments/18251782/OVAPubliek?version=1&amp;modificationDate=1340398582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934" y="2420888"/>
            <a:ext cx="66675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2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3096344"/>
          </a:xfrm>
        </p:spPr>
        <p:txBody>
          <a:bodyPr/>
          <a:lstStyle/>
          <a:p>
            <a:r>
              <a:rPr lang="en-US" dirty="0" err="1" smtClean="0"/>
              <a:t>Voer</a:t>
            </a:r>
            <a:r>
              <a:rPr lang="en-US" dirty="0" smtClean="0"/>
              <a:t> je email </a:t>
            </a:r>
            <a:r>
              <a:rPr lang="en-US" dirty="0" err="1" smtClean="0"/>
              <a:t>adres</a:t>
            </a:r>
            <a:r>
              <a:rPr lang="en-US" dirty="0" smtClean="0"/>
              <a:t> in: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En </a:t>
            </a:r>
            <a:r>
              <a:rPr lang="en-US" dirty="0" err="1" smtClean="0"/>
              <a:t>druk</a:t>
            </a:r>
            <a:r>
              <a:rPr lang="en-US" dirty="0" smtClean="0"/>
              <a:t> op ‘Send it to me’…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884312" y="44624"/>
            <a:ext cx="7802488" cy="10081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/>
              <a:t>Inloggen </a:t>
            </a:r>
            <a:r>
              <a:rPr lang="nl-NL" sz="4000" dirty="0" smtClean="0"/>
              <a:t>(wachtwoord vergeten)</a:t>
            </a:r>
            <a:endParaRPr lang="nl-NL" sz="5400" dirty="0"/>
          </a:p>
        </p:txBody>
      </p:sp>
      <p:pic>
        <p:nvPicPr>
          <p:cNvPr id="5" name="Picture 2" descr="http://www.joomlastats.org:8080/download/attachments/18251782/OVAPubliek?version=1&amp;modificationDate=1340398582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65104"/>
            <a:ext cx="543877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365104"/>
            <a:ext cx="3898776" cy="20193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Je </a:t>
            </a:r>
            <a:r>
              <a:rPr lang="en-US" dirty="0" err="1"/>
              <a:t>krijgt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smtClean="0"/>
              <a:t>email </a:t>
            </a:r>
            <a:r>
              <a:rPr lang="en-US" sz="2000" dirty="0" smtClean="0"/>
              <a:t>(in je email box)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en </a:t>
            </a:r>
            <a:r>
              <a:rPr lang="en-US" dirty="0" err="1"/>
              <a:t>volgend</a:t>
            </a:r>
            <a:r>
              <a:rPr lang="en-US" dirty="0"/>
              <a:t> </a:t>
            </a:r>
            <a:r>
              <a:rPr lang="en-US" dirty="0" err="1"/>
              <a:t>bevestigings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schermpje</a:t>
            </a:r>
            <a:r>
              <a:rPr lang="en-US" dirty="0"/>
              <a:t>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44824"/>
            <a:ext cx="53340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51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9"/>
            <a:ext cx="3347322" cy="1008111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deze</a:t>
            </a:r>
            <a:r>
              <a:rPr lang="en-US" dirty="0" smtClean="0"/>
              <a:t> email </a:t>
            </a:r>
            <a:r>
              <a:rPr lang="en-US" dirty="0" err="1" smtClean="0"/>
              <a:t>staat</a:t>
            </a:r>
            <a:r>
              <a:rPr lang="en-US" dirty="0" smtClean="0"/>
              <a:t>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20" y="4490159"/>
            <a:ext cx="5393574" cy="218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884312" y="44624"/>
            <a:ext cx="8259688" cy="1008112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nl-NL" sz="5900" dirty="0" smtClean="0"/>
              <a:t>Inloggen</a:t>
            </a:r>
            <a:r>
              <a:rPr lang="nl-NL" dirty="0" smtClean="0"/>
              <a:t> </a:t>
            </a:r>
            <a:r>
              <a:rPr lang="nl-NL" sz="3900" dirty="0" smtClean="0"/>
              <a:t>(wachtwoord vergeten - email)</a:t>
            </a:r>
            <a:endParaRPr lang="nl-NL" sz="65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636912"/>
            <a:ext cx="3347322" cy="24589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Het </a:t>
            </a:r>
            <a:r>
              <a:rPr lang="en-US" dirty="0" err="1"/>
              <a:t>klikken</a:t>
            </a:r>
            <a:r>
              <a:rPr lang="en-US" dirty="0"/>
              <a:t> op de </a:t>
            </a:r>
            <a:r>
              <a:rPr lang="en-US" dirty="0" err="1"/>
              <a:t>eerste</a:t>
            </a:r>
            <a:r>
              <a:rPr lang="en-US" dirty="0"/>
              <a:t> link </a:t>
            </a:r>
            <a:r>
              <a:rPr lang="en-US" dirty="0" err="1"/>
              <a:t>brengt</a:t>
            </a:r>
            <a:r>
              <a:rPr lang="en-US" dirty="0"/>
              <a:t> je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web </a:t>
            </a:r>
            <a:r>
              <a:rPr lang="en-US" dirty="0" err="1"/>
              <a:t>pagina</a:t>
            </a:r>
            <a:r>
              <a:rPr lang="en-US" dirty="0"/>
              <a:t>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52794" y="4490159"/>
            <a:ext cx="2891206" cy="138711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Voer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 je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wachtwoord</a:t>
            </a:r>
            <a:r>
              <a:rPr lang="en-US" dirty="0" smtClean="0"/>
              <a:t> (2x) in en </a:t>
            </a:r>
            <a:r>
              <a:rPr lang="en-US" dirty="0" err="1" smtClean="0"/>
              <a:t>klik</a:t>
            </a:r>
            <a:r>
              <a:rPr lang="en-US" dirty="0" smtClean="0"/>
              <a:t> op Reset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139952" y="5949280"/>
            <a:ext cx="5015531" cy="951690"/>
          </a:xfrm>
          <a:prstGeom prst="rect">
            <a:avLst/>
          </a:prstGeom>
          <a:solidFill>
            <a:schemeClr val="accent1"/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Log nu in </a:t>
            </a:r>
            <a:r>
              <a:rPr lang="en-US" dirty="0" err="1" smtClean="0"/>
              <a:t>zoals</a:t>
            </a:r>
            <a:r>
              <a:rPr lang="en-US" dirty="0" smtClean="0"/>
              <a:t> </a:t>
            </a:r>
            <a:r>
              <a:rPr lang="en-US" dirty="0" err="1" smtClean="0"/>
              <a:t>beschreven</a:t>
            </a:r>
            <a:r>
              <a:rPr lang="en-US" dirty="0" smtClean="0"/>
              <a:t> op de ‘</a:t>
            </a:r>
            <a:r>
              <a:rPr lang="en-US" dirty="0" err="1" smtClean="0"/>
              <a:t>wachtwoord</a:t>
            </a:r>
            <a:r>
              <a:rPr lang="en-US" dirty="0" smtClean="0"/>
              <a:t> </a:t>
            </a:r>
            <a:r>
              <a:rPr lang="en-US" dirty="0" err="1" smtClean="0"/>
              <a:t>bekend</a:t>
            </a:r>
            <a:r>
              <a:rPr lang="en-US" dirty="0" smtClean="0"/>
              <a:t>’ </a:t>
            </a:r>
            <a:r>
              <a:rPr lang="en-US" dirty="0" err="1" smtClean="0"/>
              <a:t>pagina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" name="Picture 2" descr="http://www.joomlastats.org:8080/download/attachments/18251782/OVAPubliek?version=1&amp;modificationDate=1340398582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662" y="1196752"/>
            <a:ext cx="490537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7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dirty="0" err="1" smtClean="0"/>
              <a:t>OVA-Born</a:t>
            </a:r>
            <a:r>
              <a:rPr lang="nl-NL" sz="8000" dirty="0" smtClean="0"/>
              <a:t> Online</a:t>
            </a:r>
            <a:endParaRPr lang="nl-NL" sz="8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144000" cy="1080120"/>
          </a:xfrm>
        </p:spPr>
        <p:txBody>
          <a:bodyPr/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Nu ben je klaar voor de OVA-Born Online...</a:t>
            </a:r>
            <a:endParaRPr lang="nl-NL" dirty="0"/>
          </a:p>
        </p:txBody>
      </p:sp>
      <p:pic>
        <p:nvPicPr>
          <p:cNvPr id="4" name="Picture 2" descr="http://www.joomlastats.org:8080/download/attachments/18251782/OVAPubliek?version=1&amp;modificationDate=1340398582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96" y="-1"/>
            <a:ext cx="633103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166</Words>
  <Application>Microsoft Office PowerPoint</Application>
  <PresentationFormat>On-screen Show (4:3)</PresentationFormat>
  <Paragraphs>33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Stroom</vt:lpstr>
      <vt:lpstr>OVA-Born Online</vt:lpstr>
      <vt:lpstr>Inloggen (Hoe kom je er)</vt:lpstr>
      <vt:lpstr>PowerPoint Presentation</vt:lpstr>
      <vt:lpstr>PowerPoint Presentation</vt:lpstr>
      <vt:lpstr>PowerPoint Presentation</vt:lpstr>
      <vt:lpstr>OVA-Born Online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RoBo</dc:creator>
  <cp:lastModifiedBy>Roland Borlet</cp:lastModifiedBy>
  <cp:revision>29</cp:revision>
  <dcterms:created xsi:type="dcterms:W3CDTF">2013-03-06T20:33:10Z</dcterms:created>
  <dcterms:modified xsi:type="dcterms:W3CDTF">2015-04-06T19:40:39Z</dcterms:modified>
</cp:coreProperties>
</file>